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18B4-D834-4ABC-B704-42390C4AF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1BC2C-3B42-4CA7-90A0-63B70AB84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99CDA-B517-4EFD-9AA2-CFB6A933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B48E5-FC02-4DA6-ADD1-E02E51B2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D4AE9-59C4-4583-9399-FCB7F70F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2378-12B6-4F6E-A707-155D2956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F56C3-F2AD-4812-8BB4-089CE3CE6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63D4D-F6A7-4894-9EDD-88CB2E3F9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4B451-AB7F-47AF-8E49-EB274AED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33B5A-AD48-45B0-A429-A9523FC0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8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A8C64-A334-4CE5-8969-5F34817E8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B1186-D2F1-4824-85BC-CE83F516A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3DD21-CDCB-4895-92A6-0E48A877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39AF5-BEFF-4246-9B01-8877C92C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11E95-EAB7-48B7-A3C5-F3638805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1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DF2D3-A01F-47B3-AE95-5D574A94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A0897-1E68-4B5D-85A7-C922681C6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B6257-BD11-4DC2-B5E5-12A8CD1E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984C0-9796-4261-8F15-B320F9DCD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DC29-0629-44C0-B514-E641AF74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2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93858-991C-4CFF-A775-6F5AA055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92960-A94C-495C-BAAE-42A3A23D1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2BE19-B28B-4F44-9BA1-5DDD5EB2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0EBA3-97AB-4A10-85B0-952A5D79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DBEFE-A56A-4F6C-A057-16D0567C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2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7074-E2D1-4745-8B2F-FCEE35CB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416A0-28C5-4003-9EC7-45404C963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175C9-7A0C-4F1B-BBD6-D41C7AFF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947A1-EB6D-4595-AC28-87DE3F90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ED8ED-38A9-4CB5-BF73-D6E29BD7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D3188-2EA4-4DA0-9015-DEB304A9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3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9C17-29A3-492F-BD33-602CA669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F174-38EF-434F-A347-91E715F23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BA134-1010-460F-BC18-4457D022D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D62BA-1FB7-4050-BC9F-4BA5572D6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88FDC-9CDC-45A4-82AE-CA38DB48B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60CEE-C080-4C5F-8623-7301CE59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B3FC4-0294-4E13-A60F-970ACF89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5DD08D-C163-4BE3-BC1E-9C4E0198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5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08E94-ADBD-4DAF-92E0-5F5E207B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F9CEA-D9C8-4EE9-8BCC-14EE545C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2E66E-1BE5-42C2-9537-65C81085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CA2B6-3CFF-4011-B88E-7E98C8B5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6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A1F96-76E2-4AC0-A99F-111DCD5B8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7446F-0330-4CC4-9BB5-014476D1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51E0F-E601-46B0-890B-1EAE6D1E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3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96F32-1C25-437E-B510-BA739B332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DDD53-756F-4D11-96B0-17358DEE3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F05FA-61E9-48DD-9D77-3CCB278EE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7FFC7-C8E2-4BC6-9F2F-F24578E5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E08-EF43-4218-B4CE-A8CD98D7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1CFEB-FAEC-4599-A7B0-74303FDC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9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BE72-30B8-41BF-9488-97A66D20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8DA9BC-C66E-4C97-94F4-17CEBDD06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DCB78-1911-4A79-831D-E110E19C8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0179A-9F6E-4DA1-8ED7-1D0EE7CC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74881-9573-43E7-B6FC-8929B5BB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21B79-F83C-4B40-A1CA-41802AF9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5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A82124-934A-42B6-8CF1-2FA238E0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85307-057D-4E24-8E04-D6C3170E4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C3711-95B7-4DDD-A0A5-46D9450BE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EC2FF-36ED-4476-BA85-0A6FDA97594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DF2C4-20DD-454E-8F8E-3EFF67D8B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C0EF-2E23-4E4C-92D2-2128B3F1B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9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m4a"/><Relationship Id="rId7" Type="http://schemas.microsoft.com/office/2007/relationships/hdphoto" Target="../media/hdphoto1.wdp"/><Relationship Id="rId12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4.m4a"/><Relationship Id="rId7" Type="http://schemas.microsoft.com/office/2007/relationships/hdphoto" Target="../media/hdphoto2.wdp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11.png"/><Relationship Id="rId12" Type="http://schemas.microsoft.com/office/2007/relationships/hdphoto" Target="../media/hdphoto8.wdp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7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A137C50-AC1A-489D-B5E8-C2805653D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B2C2EE-9382-4FE8-A3C5-66B88F5F1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"/>
            <a:ext cx="12192001" cy="6856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4F7EA9D-F3F0-4ACC-8B65-7CFDB54768E7}"/>
              </a:ext>
            </a:extLst>
          </p:cNvPr>
          <p:cNvSpPr txBox="1">
            <a:spLocks/>
          </p:cNvSpPr>
          <p:nvPr/>
        </p:nvSpPr>
        <p:spPr>
          <a:xfrm>
            <a:off x="3525078" y="1227012"/>
            <a:ext cx="6745356" cy="778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1</a:t>
            </a:r>
            <a:b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LÊ THỊ RIÊNG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793EEF-1319-458A-A20C-14EC61FE335A}"/>
              </a:ext>
            </a:extLst>
          </p:cNvPr>
          <p:cNvSpPr/>
          <p:nvPr/>
        </p:nvSpPr>
        <p:spPr>
          <a:xfrm>
            <a:off x="3127513" y="3063429"/>
            <a:ext cx="7540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PHỐI HỢP CÙNG PHỤ HUYNH</a:t>
            </a:r>
            <a:endParaRPr lang="vi-VN" sz="28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</a:t>
            </a:r>
            <a:r>
              <a:rPr lang="en-US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200" b="1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47C633-DA76-440D-A600-8EBA9FD09691}"/>
              </a:ext>
            </a:extLst>
          </p:cNvPr>
          <p:cNvSpPr/>
          <p:nvPr/>
        </p:nvSpPr>
        <p:spPr>
          <a:xfrm>
            <a:off x="3008244" y="4988746"/>
            <a:ext cx="7123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200" b="1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337ABBE-89BF-431B-8E9C-CEFE0CCC5D3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61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1621">
        <p:checker/>
      </p:transition>
    </mc:Choice>
    <mc:Fallback>
      <p:transition spd="slow" advTm="21621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6290CB-8C04-4382-A98B-35E6C22F8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D6A75B-146D-4A19-AF80-C897BB67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642" y="609601"/>
            <a:ext cx="9299713" cy="1086678"/>
          </a:xfrm>
        </p:spPr>
        <p:txBody>
          <a:bodyPr>
            <a:noAutofit/>
          </a:bodyPr>
          <a:lstStyle/>
          <a:p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 định vị trí của đồ vật so với bạn 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- dưới, trước – 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780013-70BE-4F69-BE42-6025FBF55CE8}"/>
              </a:ext>
            </a:extLst>
          </p:cNvPr>
          <p:cNvSpPr/>
          <p:nvPr/>
        </p:nvSpPr>
        <p:spPr>
          <a:xfrm>
            <a:off x="2398642" y="1790773"/>
            <a:ext cx="92864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uan sát, nhận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 trí của đồ vật so với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(trên - dưới, trước - sau)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cli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ảnh bài 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các bài tập xác định vị trí của đồ vật so với bạn khác (trên - dưới, trước - sau)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425E73E-99D5-4428-8251-B5559202FA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5689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8796">
        <p15:prstTrans prst="drape"/>
      </p:transition>
    </mc:Choice>
    <mc:Fallback>
      <p:transition spd="slow" advTm="387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49FE-7C89-4ED0-9044-FAE38FA50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365125"/>
            <a:ext cx="11260271" cy="2504683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Doremon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Doreamon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Doreamon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886BF1-DB29-469A-BA38-E15057B21666}"/>
              </a:ext>
            </a:extLst>
          </p:cNvPr>
          <p:cNvSpPr txBox="1">
            <a:spLocks/>
          </p:cNvSpPr>
          <p:nvPr/>
        </p:nvSpPr>
        <p:spPr>
          <a:xfrm>
            <a:off x="669234" y="2078538"/>
            <a:ext cx="10442713" cy="90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	</a:t>
            </a:r>
            <a:endParaRPr lang="en-US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CCD921-28A0-4167-A2D8-53C25AA0CA6C}"/>
              </a:ext>
            </a:extLst>
          </p:cNvPr>
          <p:cNvGrpSpPr/>
          <p:nvPr/>
        </p:nvGrpSpPr>
        <p:grpSpPr>
          <a:xfrm>
            <a:off x="6096000" y="1121583"/>
            <a:ext cx="5630136" cy="5575072"/>
            <a:chOff x="2850891" y="-155077"/>
            <a:chExt cx="5808210" cy="6684609"/>
          </a:xfrm>
        </p:grpSpPr>
        <p:pic>
          <p:nvPicPr>
            <p:cNvPr id="7" name="Picture 2" descr="Mua Online Bàn Xếp Gỗ Mini, Bàn Xếp Giá Tốt Tháng 6, 2021">
              <a:extLst>
                <a:ext uri="{FF2B5EF4-FFF2-40B4-BE49-F238E27FC236}">
                  <a16:creationId xmlns:a16="http://schemas.microsoft.com/office/drawing/2014/main" id="{D1FFF44E-4218-4E0C-A661-D683121DF6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92" b="26398"/>
            <a:stretch/>
          </p:blipFill>
          <p:spPr bwMode="auto">
            <a:xfrm>
              <a:off x="2850891" y="3671378"/>
              <a:ext cx="5808210" cy="285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979B53D-1C46-4F35-81B5-55A8A92C8E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02" b="93709" l="10000" r="90000">
                          <a14:foregroundMark x1="38415" y1="13449" x2="38415" y2="13449"/>
                          <a14:foregroundMark x1="37683" y1="13666" x2="37683" y2="13666"/>
                          <a14:foregroundMark x1="37317" y1="14534" x2="37317" y2="14534"/>
                          <a14:foregroundMark x1="43659" y1="16052" x2="43659" y2="16052"/>
                          <a14:foregroundMark x1="43659" y1="16269" x2="43659" y2="16269"/>
                          <a14:foregroundMark x1="42805" y1="15618" x2="42805" y2="15618"/>
                          <a14:foregroundMark x1="41829" y1="15835" x2="41829" y2="15835"/>
                          <a14:foregroundMark x1="41829" y1="15618" x2="41829" y2="15618"/>
                          <a14:foregroundMark x1="41829" y1="18655" x2="41829" y2="18655"/>
                          <a14:foregroundMark x1="41829" y1="21041" x2="41829" y2="21041"/>
                          <a14:foregroundMark x1="40366" y1="42299" x2="40366" y2="42299"/>
                          <a14:foregroundMark x1="43659" y1="7158" x2="43659" y2="7158"/>
                          <a14:foregroundMark x1="43659" y1="7158" x2="43659" y2="7158"/>
                          <a14:foregroundMark x1="44390" y1="4989" x2="44390" y2="4989"/>
                          <a14:foregroundMark x1="47073" y1="1735" x2="47073" y2="1735"/>
                          <a14:foregroundMark x1="46707" y1="1518" x2="46707" y2="1518"/>
                          <a14:foregroundMark x1="46707" y1="3037" x2="46707" y2="3037"/>
                          <a14:foregroundMark x1="47073" y1="3037" x2="47073" y2="3037"/>
                          <a14:foregroundMark x1="47195" y1="3688" x2="47195" y2="3688"/>
                          <a14:foregroundMark x1="47683" y1="3471" x2="47683" y2="3471"/>
                          <a14:foregroundMark x1="47805" y1="2820" x2="47805" y2="2169"/>
                          <a14:foregroundMark x1="45366" y1="2386" x2="45366" y2="2386"/>
                          <a14:foregroundMark x1="37683" y1="7375" x2="37683" y2="7375"/>
                          <a14:foregroundMark x1="37439" y1="6725" x2="37439" y2="6725"/>
                          <a14:foregroundMark x1="56951" y1="91540" x2="56951" y2="91540"/>
                          <a14:foregroundMark x1="56098" y1="91540" x2="56098" y2="91540"/>
                          <a14:foregroundMark x1="56098" y1="91540" x2="55732" y2="91540"/>
                          <a14:foregroundMark x1="43049" y1="93709" x2="43049" y2="93709"/>
                          <a14:foregroundMark x1="43049" y1="93709" x2="43049" y2="93709"/>
                          <a14:foregroundMark x1="43049" y1="93709" x2="43049" y2="93709"/>
                          <a14:foregroundMark x1="46585" y1="39262" x2="46585" y2="39262"/>
                          <a14:foregroundMark x1="45488" y1="39913" x2="44878" y2="40564"/>
                          <a14:foregroundMark x1="43049" y1="42082" x2="43049" y2="420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-488" r="21081"/>
            <a:stretch/>
          </p:blipFill>
          <p:spPr>
            <a:xfrm>
              <a:off x="4947152" y="4778700"/>
              <a:ext cx="1310185" cy="1438685"/>
            </a:xfrm>
            <a:prstGeom prst="rect">
              <a:avLst/>
            </a:prstGeom>
          </p:spPr>
        </p:pic>
        <p:pic>
          <p:nvPicPr>
            <p:cNvPr id="9" name="Picture 10" descr="Top 27+ Hình Ảnh Doremon Cute, Dễ Thương, Đẹp Nhất">
              <a:extLst>
                <a:ext uri="{FF2B5EF4-FFF2-40B4-BE49-F238E27FC236}">
                  <a16:creationId xmlns:a16="http://schemas.microsoft.com/office/drawing/2014/main" id="{D20750B8-AA41-43C3-8154-B0D77E85C4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88" t="31808" r="6769" b="14461"/>
            <a:stretch/>
          </p:blipFill>
          <p:spPr bwMode="auto">
            <a:xfrm>
              <a:off x="4871053" y="1865900"/>
              <a:ext cx="2060813" cy="2328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Bóng Sinh nhật Clip nghệ thuật - Bong Bóng Png 2 png tải về - Miễn phí  trong suốt Trái Tim png Tải về.">
              <a:extLst>
                <a:ext uri="{FF2B5EF4-FFF2-40B4-BE49-F238E27FC236}">
                  <a16:creationId xmlns:a16="http://schemas.microsoft.com/office/drawing/2014/main" id="{F59CFFCA-3800-434F-B262-21B5599AAE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49" b="99082" l="10000" r="90000">
                          <a14:foregroundMark x1="30111" y1="9184" x2="30111" y2="9184"/>
                          <a14:foregroundMark x1="30111" y1="9184" x2="30111" y2="9184"/>
                          <a14:foregroundMark x1="77111" y1="5204" x2="77111" y2="5204"/>
                          <a14:foregroundMark x1="72333" y1="2551" x2="72333" y2="2551"/>
                          <a14:foregroundMark x1="50667" y1="51939" x2="52885" y2="85384"/>
                          <a14:foregroundMark x1="48778" y1="51429" x2="52111" y2="62959"/>
                          <a14:foregroundMark x1="52667" y1="82347" x2="52667" y2="86004"/>
                          <a14:backgroundMark x1="24000" y1="25714" x2="24000" y2="25714"/>
                          <a14:backgroundMark x1="24778" y1="22959" x2="24778" y2="22959"/>
                          <a14:backgroundMark x1="26778" y1="16633" x2="26778" y2="16633"/>
                          <a14:backgroundMark x1="26778" y1="16633" x2="26778" y2="16633"/>
                          <a14:backgroundMark x1="25889" y1="16939" x2="25889" y2="16939"/>
                          <a14:backgroundMark x1="25444" y1="17041" x2="25444" y2="17041"/>
                          <a14:backgroundMark x1="22111" y1="20000" x2="22111" y2="22041"/>
                          <a14:backgroundMark x1="22000" y1="25714" x2="22667" y2="28673"/>
                          <a14:backgroundMark x1="22667" y1="28673" x2="22667" y2="28673"/>
                          <a14:backgroundMark x1="33333" y1="10816" x2="33333" y2="10816"/>
                          <a14:backgroundMark x1="36222" y1="10102" x2="36222" y2="10102"/>
                          <a14:backgroundMark x1="69444" y1="12959" x2="69444" y2="12959"/>
                          <a14:backgroundMark x1="65556" y1="8776" x2="65556" y2="8776"/>
                          <a14:backgroundMark x1="64444" y1="8571" x2="64444" y2="8571"/>
                          <a14:backgroundMark x1="61333" y1="7755" x2="61333" y2="7755"/>
                          <a14:backgroundMark x1="70111" y1="13878" x2="70111" y2="13878"/>
                          <a14:backgroundMark x1="72333" y1="16939" x2="74667" y2="20510"/>
                          <a14:backgroundMark x1="74778" y1="20918" x2="74778" y2="20918"/>
                          <a14:backgroundMark x1="69111" y1="11531" x2="69111" y2="11531"/>
                          <a14:backgroundMark x1="70778" y1="18878" x2="70778" y2="18878"/>
                          <a14:backgroundMark x1="59667" y1="5102" x2="77778" y2="13878"/>
                          <a14:backgroundMark x1="77778" y1="13878" x2="77778" y2="31633"/>
                          <a14:backgroundMark x1="77778" y1="31633" x2="77778" y2="31633"/>
                          <a14:backgroundMark x1="72889" y1="17245" x2="72889" y2="17245"/>
                          <a14:backgroundMark x1="71444" y1="34286" x2="71444" y2="34286"/>
                          <a14:backgroundMark x1="69444" y1="32143" x2="69444" y2="32143"/>
                          <a14:backgroundMark x1="69444" y1="32143" x2="69444" y2="32143"/>
                          <a14:backgroundMark x1="67667" y1="26429" x2="68889" y2="45408"/>
                          <a14:backgroundMark x1="68889" y1="45408" x2="50889" y2="96735"/>
                          <a14:backgroundMark x1="70778" y1="20918" x2="70778" y2="20918"/>
                          <a14:backgroundMark x1="68667" y1="11633" x2="68667" y2="11633"/>
                          <a14:backgroundMark x1="70222" y1="3469" x2="70222" y2="3469"/>
                          <a14:backgroundMark x1="70222" y1="3469" x2="70222" y2="3469"/>
                          <a14:backgroundMark x1="70889" y1="4286" x2="71444" y2="6735"/>
                          <a14:backgroundMark x1="71556" y1="7245" x2="72111" y2="9694"/>
                          <a14:backgroundMark x1="72444" y1="11122" x2="73111" y2="13571"/>
                          <a14:backgroundMark x1="70556" y1="17857" x2="70556" y2="17857"/>
                          <a14:backgroundMark x1="78889" y1="11020" x2="78889" y2="11020"/>
                          <a14:backgroundMark x1="79889" y1="6633" x2="79889" y2="6633"/>
                          <a14:backgroundMark x1="79333" y1="6735" x2="79333" y2="6735"/>
                          <a14:backgroundMark x1="23889" y1="23163" x2="23889" y2="23163"/>
                          <a14:backgroundMark x1="23889" y1="23163" x2="23889" y2="23163"/>
                          <a14:backgroundMark x1="27667" y1="13878" x2="27667" y2="13878"/>
                          <a14:backgroundMark x1="26889" y1="14592" x2="26889" y2="14592"/>
                          <a14:backgroundMark x1="27556" y1="13367" x2="31000" y2="49388"/>
                          <a14:backgroundMark x1="25000" y1="19286" x2="25000" y2="19286"/>
                          <a14:backgroundMark x1="77222" y1="5816" x2="68111" y2="30510"/>
                          <a14:backgroundMark x1="67000" y1="8878" x2="67000" y2="8878"/>
                          <a14:backgroundMark x1="32667" y1="45816" x2="52778" y2="94184"/>
                          <a14:backgroundMark x1="62778" y1="69286" x2="62778" y2="69286"/>
                          <a14:backgroundMark x1="62333" y1="67245" x2="62333" y2="67245"/>
                          <a14:backgroundMark x1="62444" y1="67755" x2="62444" y2="67755"/>
                          <a14:backgroundMark x1="62667" y1="68776" x2="63889" y2="69490"/>
                          <a14:backgroundMark x1="63111" y1="66531" x2="63111" y2="66531"/>
                          <a14:backgroundMark x1="62889" y1="65612" x2="62889" y2="65612"/>
                          <a14:backgroundMark x1="64333" y1="65204" x2="62000" y2="67857"/>
                          <a14:backgroundMark x1="52222" y1="95918" x2="52889" y2="98878"/>
                          <a14:backgroundMark x1="52889" y1="98878" x2="52889" y2="98878"/>
                          <a14:backgroundMark x1="71000" y1="40612" x2="71000" y2="40612"/>
                          <a14:backgroundMark x1="70667" y1="39184" x2="71222" y2="41633"/>
                          <a14:backgroundMark x1="70778" y1="41735" x2="64111" y2="64286"/>
                          <a14:backgroundMark x1="63444" y1="70102" x2="63444" y2="70102"/>
                          <a14:backgroundMark x1="63444" y1="70102" x2="63444" y2="70102"/>
                          <a14:backgroundMark x1="63000" y1="70204" x2="62111" y2="70510"/>
                          <a14:backgroundMark x1="63000" y1="70204" x2="63000" y2="70204"/>
                          <a14:backgroundMark x1="62778" y1="71327" x2="62778" y2="71327"/>
                          <a14:backgroundMark x1="53556" y1="95510" x2="53000" y2="95204"/>
                          <a14:backgroundMark x1="63444" y1="72245" x2="63444" y2="72245"/>
                          <a14:backgroundMark x1="63111" y1="70714" x2="63111" y2="70714"/>
                          <a14:backgroundMark x1="63111" y1="68673" x2="63111" y2="68673"/>
                          <a14:backgroundMark x1="62222" y1="68878" x2="63111" y2="70714"/>
                          <a14:backgroundMark x1="63667" y1="70612" x2="63667" y2="70612"/>
                          <a14:backgroundMark x1="22556" y1="19388" x2="22556" y2="19388"/>
                          <a14:backgroundMark x1="21333" y1="18571" x2="21333" y2="18571"/>
                          <a14:backgroundMark x1="18333" y1="20408" x2="18333" y2="20408"/>
                          <a14:backgroundMark x1="18889" y1="31224" x2="18889" y2="31224"/>
                          <a14:backgroundMark x1="19444" y1="33673" x2="22556" y2="14286"/>
                          <a14:backgroundMark x1="22556" y1="14286" x2="36000" y2="137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43" t="5424" r="32796" b="-613"/>
            <a:stretch/>
          </p:blipFill>
          <p:spPr bwMode="auto">
            <a:xfrm rot="826025">
              <a:off x="4448677" y="-155077"/>
              <a:ext cx="1558890" cy="357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C7F5EA39-350D-4269-BBB8-AD0585007A5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027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7445">
        <p15:prstTrans prst="crush"/>
      </p:transition>
    </mc:Choice>
    <mc:Fallback>
      <p:transition spd="slow" advTm="374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B18C11-D3E6-4034-AC96-99518DA4A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43434" r="17006"/>
          <a:stretch/>
        </p:blipFill>
        <p:spPr bwMode="auto">
          <a:xfrm>
            <a:off x="23448" y="-161022"/>
            <a:ext cx="12187177" cy="718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48DE6F7-9D7E-4101-B38F-206499016A1F}"/>
              </a:ext>
            </a:extLst>
          </p:cNvPr>
          <p:cNvGrpSpPr/>
          <p:nvPr/>
        </p:nvGrpSpPr>
        <p:grpSpPr>
          <a:xfrm>
            <a:off x="4009145" y="3083823"/>
            <a:ext cx="3185212" cy="3796035"/>
            <a:chOff x="4009145" y="3083823"/>
            <a:chExt cx="3185212" cy="3796035"/>
          </a:xfrm>
        </p:grpSpPr>
        <p:pic>
          <p:nvPicPr>
            <p:cNvPr id="8" name="Picture 10" descr="Top 27+ Hình Ảnh Doremon Cute, Dễ Thương, Đẹp Nhất">
              <a:extLst>
                <a:ext uri="{FF2B5EF4-FFF2-40B4-BE49-F238E27FC236}">
                  <a16:creationId xmlns:a16="http://schemas.microsoft.com/office/drawing/2014/main" id="{FC0312A7-4E8A-4B25-B392-80CE670BF2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88" t="31808" r="6769" b="14461"/>
            <a:stretch/>
          </p:blipFill>
          <p:spPr bwMode="auto">
            <a:xfrm>
              <a:off x="4573136" y="3083823"/>
              <a:ext cx="2621221" cy="2609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ình ảnh trái bóng đá - PNG">
              <a:extLst>
                <a:ext uri="{FF2B5EF4-FFF2-40B4-BE49-F238E27FC236}">
                  <a16:creationId xmlns:a16="http://schemas.microsoft.com/office/drawing/2014/main" id="{41E9FA39-56EA-43E8-A881-DEDAC68FF6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18" b="98661" l="4889" r="96444">
                          <a14:foregroundMark x1="24889" y1="20982" x2="24889" y2="20982"/>
                          <a14:foregroundMark x1="24889" y1="21429" x2="24889" y2="21429"/>
                          <a14:foregroundMark x1="46222" y1="4018" x2="46222" y2="4018"/>
                          <a14:foregroundMark x1="46222" y1="4018" x2="46222" y2="4018"/>
                          <a14:foregroundMark x1="55111" y1="25446" x2="55111" y2="25446"/>
                          <a14:foregroundMark x1="55111" y1="25446" x2="55111" y2="25446"/>
                          <a14:foregroundMark x1="56889" y1="25446" x2="56889" y2="25446"/>
                          <a14:foregroundMark x1="70667" y1="25446" x2="70667" y2="25446"/>
                          <a14:foregroundMark x1="81778" y1="12500" x2="81778" y2="12500"/>
                          <a14:foregroundMark x1="80889" y1="12500" x2="80889" y2="12500"/>
                          <a14:foregroundMark x1="77778" y1="12500" x2="77778" y2="12500"/>
                          <a14:foregroundMark x1="75556" y1="12500" x2="75556" y2="12500"/>
                          <a14:foregroundMark x1="73778" y1="11607" x2="73778" y2="11607"/>
                          <a14:foregroundMark x1="66667" y1="8036" x2="66667" y2="8036"/>
                          <a14:foregroundMark x1="66667" y1="8036" x2="66667" y2="8036"/>
                          <a14:foregroundMark x1="88000" y1="33036" x2="88000" y2="33036"/>
                          <a14:foregroundMark x1="88000" y1="33036" x2="88000" y2="33036"/>
                          <a14:foregroundMark x1="86222" y1="38393" x2="86222" y2="38393"/>
                          <a14:foregroundMark x1="86222" y1="38393" x2="86222" y2="38393"/>
                          <a14:foregroundMark x1="86222" y1="38393" x2="86222" y2="38393"/>
                          <a14:foregroundMark x1="88444" y1="31696" x2="88444" y2="31696"/>
                          <a14:foregroundMark x1="88444" y1="31250" x2="88444" y2="31250"/>
                          <a14:foregroundMark x1="93333" y1="54018" x2="93333" y2="54018"/>
                          <a14:foregroundMark x1="93333" y1="54018" x2="93333" y2="54018"/>
                          <a14:foregroundMark x1="93333" y1="59821" x2="93333" y2="59821"/>
                          <a14:foregroundMark x1="93333" y1="59821" x2="85333" y2="80357"/>
                          <a14:foregroundMark x1="85333" y1="80357" x2="78222" y2="84375"/>
                          <a14:foregroundMark x1="53333" y1="16071" x2="53333" y2="16071"/>
                          <a14:foregroundMark x1="61778" y1="23214" x2="61778" y2="23214"/>
                          <a14:foregroundMark x1="61778" y1="23214" x2="61778" y2="23214"/>
                          <a14:foregroundMark x1="52444" y1="8482" x2="65778" y2="29018"/>
                          <a14:foregroundMark x1="65778" y1="29018" x2="68889" y2="31250"/>
                          <a14:foregroundMark x1="35111" y1="12946" x2="24000" y2="33036"/>
                          <a14:foregroundMark x1="24000" y1="33036" x2="26222" y2="13839"/>
                          <a14:foregroundMark x1="86667" y1="21429" x2="89333" y2="22768"/>
                          <a14:foregroundMark x1="12444" y1="38839" x2="16889" y2="68750"/>
                          <a14:foregroundMark x1="11111" y1="25893" x2="4889" y2="41071"/>
                          <a14:foregroundMark x1="68889" y1="50446" x2="69333" y2="71875"/>
                          <a14:foregroundMark x1="33778" y1="90625" x2="53333" y2="92857"/>
                          <a14:foregroundMark x1="48000" y1="98661" x2="57778" y2="94196"/>
                          <a14:foregroundMark x1="95111" y1="51339" x2="96444" y2="48214"/>
                          <a14:foregroundMark x1="57778" y1="70536" x2="57778" y2="705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145" y="5530694"/>
              <a:ext cx="1355188" cy="1349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37838D9-6B9F-494A-944F-882471FED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32" y="385989"/>
            <a:ext cx="5669280" cy="153256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Doreamon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Doreamon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74845756-CC4F-49A3-B020-2182A55C78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097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27566">
        <p15:prstTrans prst="origami"/>
      </p:transition>
    </mc:Choice>
    <mc:Fallback>
      <p:transition spd="slow" advTm="275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65635C-FF8F-4DFE-A09A-2AC1CF535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6" b="82979" l="49765" r="93176">
                        <a14:foregroundMark x1="49882" y1="31489" x2="49882" y2="31489"/>
                        <a14:foregroundMark x1="77529" y1="80000" x2="77529" y2="80000"/>
                        <a14:foregroundMark x1="80588" y1="82979" x2="80588" y2="82979"/>
                        <a14:foregroundMark x1="91294" y1="26170" x2="91294" y2="26170"/>
                        <a14:foregroundMark x1="93176" y1="30000" x2="93176" y2="30000"/>
                        <a14:foregroundMark x1="92235" y1="19362" x2="92235" y2="19362"/>
                        <a14:foregroundMark x1="66353" y1="30213" x2="66353" y2="30213"/>
                        <a14:backgroundMark x1="88118" y1="53830" x2="88118" y2="53830"/>
                        <a14:backgroundMark x1="86706" y1="54255" x2="86706" y2="54255"/>
                        <a14:backgroundMark x1="84824" y1="56170" x2="84824" y2="56170"/>
                        <a14:backgroundMark x1="90471" y1="46596" x2="90471" y2="4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36" t="11615" r="5477" b="14699"/>
          <a:stretch/>
        </p:blipFill>
        <p:spPr bwMode="auto">
          <a:xfrm>
            <a:off x="3178668" y="176353"/>
            <a:ext cx="1154595" cy="101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F91BDF-C9DC-4D62-9C4D-89EC23B6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558" y="1481906"/>
            <a:ext cx="5658678" cy="3445565"/>
          </a:xfrm>
        </p:spPr>
        <p:txBody>
          <a:bodyPr>
            <a:normAutofit fontScale="90000"/>
          </a:bodyPr>
          <a:lstStyle/>
          <a:p>
            <a:r>
              <a:rPr lang="en-US" sz="3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?(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 Con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 Con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5DD05-5F3B-4246-942B-C55F11DCC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651" l="9959" r="95851">
                        <a14:foregroundMark x1="41079" y1="2871" x2="41079" y2="2871"/>
                        <a14:foregroundMark x1="36515" y1="478" x2="36515" y2="478"/>
                        <a14:foregroundMark x1="51037" y1="35407" x2="53942" y2="59809"/>
                        <a14:foregroundMark x1="53942" y1="59809" x2="68880" y2="79426"/>
                        <a14:foregroundMark x1="68880" y1="79426" x2="95851" y2="96651"/>
                        <a14:foregroundMark x1="21577" y1="50239" x2="23651" y2="50239"/>
                        <a14:foregroundMark x1="38589" y1="56459" x2="38589" y2="56459"/>
                        <a14:foregroundMark x1="46888" y1="44976" x2="46888" y2="44976"/>
                        <a14:foregroundMark x1="41909" y1="52153" x2="44813" y2="49282"/>
                        <a14:foregroundMark x1="36515" y1="65072" x2="47303" y2="38756"/>
                        <a14:foregroundMark x1="40664" y1="45933" x2="40664" y2="45933"/>
                        <a14:foregroundMark x1="37344" y1="53110" x2="37344" y2="53110"/>
                        <a14:foregroundMark x1="36929" y1="53110" x2="36929" y2="53110"/>
                        <a14:foregroundMark x1="41909" y1="47368" x2="41909" y2="47368"/>
                        <a14:foregroundMark x1="43568" y1="40191" x2="43568" y2="40191"/>
                        <a14:foregroundMark x1="40664" y1="43541" x2="40664" y2="43541"/>
                        <a14:foregroundMark x1="35270" y1="52153" x2="35270" y2="52153"/>
                        <a14:foregroundMark x1="38589" y1="50239" x2="44813" y2="39713"/>
                        <a14:foregroundMark x1="49378" y1="34450" x2="40664" y2="47847"/>
                        <a14:foregroundMark x1="38589" y1="49282" x2="35685" y2="66986"/>
                        <a14:backgroundMark x1="39418" y1="47368" x2="39650" y2="47128"/>
                        <a14:backgroundMark x1="37740" y1="49099" x2="39418" y2="47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8"/>
          <a:stretch/>
        </p:blipFill>
        <p:spPr>
          <a:xfrm flipH="1">
            <a:off x="485278" y="815157"/>
            <a:ext cx="3287892" cy="305921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75755D-3305-4FA9-8626-53172D6E6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7" b="98579" l="0" r="98400">
                        <a14:foregroundMark x1="7467" y1="67673" x2="7467" y2="67673"/>
                        <a14:foregroundMark x1="7733" y1="63766" x2="7733" y2="62877"/>
                        <a14:foregroundMark x1="3600" y1="73535" x2="3600" y2="73535"/>
                        <a14:foregroundMark x1="3333" y1="69272" x2="3333" y2="69272"/>
                        <a14:foregroundMark x1="40667" y1="34281" x2="40667" y2="34281"/>
                        <a14:foregroundMark x1="40667" y1="36234" x2="40667" y2="36234"/>
                        <a14:foregroundMark x1="92133" y1="71936" x2="92133" y2="71936"/>
                        <a14:foregroundMark x1="94133" y1="69627" x2="94133" y2="69627"/>
                        <a14:foregroundMark x1="97200" y1="71226" x2="97200" y2="71226"/>
                        <a14:foregroundMark x1="17200" y1="85435" x2="17200" y2="85435"/>
                        <a14:foregroundMark x1="133" y1="57549" x2="9867" y2="57549"/>
                        <a14:foregroundMark x1="24000" y1="55773" x2="32400" y2="56483"/>
                        <a14:foregroundMark x1="32400" y1="56483" x2="32400" y2="56661"/>
                        <a14:foregroundMark x1="62076" y1="54883" x2="96933" y2="57016"/>
                        <a14:foregroundMark x1="96933" y1="57016" x2="98400" y2="57549"/>
                        <a14:foregroundMark x1="88000" y1="61101" x2="88000" y2="61101"/>
                        <a14:foregroundMark x1="88533" y1="62877" x2="88533" y2="62877"/>
                        <a14:foregroundMark x1="88533" y1="62877" x2="88533" y2="62877"/>
                        <a14:foregroundMark x1="89200" y1="63055" x2="89200" y2="63055"/>
                        <a14:foregroundMark x1="83200" y1="62877" x2="74933" y2="57904"/>
                        <a14:foregroundMark x1="50400" y1="58970" x2="60533" y2="58259"/>
                        <a14:foregroundMark x1="60533" y1="58259" x2="64267" y2="60924"/>
                        <a14:foregroundMark x1="83467" y1="62167" x2="96267" y2="67496"/>
                        <a14:foregroundMark x1="96267" y1="67496" x2="92667" y2="61101"/>
                        <a14:foregroundMark x1="91733" y1="63055" x2="91733" y2="63055"/>
                        <a14:foregroundMark x1="97467" y1="61812" x2="98000" y2="84014"/>
                        <a14:foregroundMark x1="98000" y1="84014" x2="91467" y2="88988"/>
                        <a14:foregroundMark x1="94533" y1="85080" x2="94533" y2="85080"/>
                        <a14:foregroundMark x1="3867" y1="89876" x2="21867" y2="97336"/>
                        <a14:foregroundMark x1="21867" y1="97336" x2="81333" y2="98579"/>
                        <a14:foregroundMark x1="81333" y1="98579" x2="86267" y2="88810"/>
                        <a14:foregroundMark x1="86267" y1="88810" x2="84133" y2="89343"/>
                        <a14:foregroundMark x1="56933" y1="89343" x2="56933" y2="89343"/>
                        <a14:foregroundMark x1="35333" y1="55417" x2="37600" y2="54352"/>
                        <a14:foregroundMark x1="60883" y1="55694" x2="61867" y2="55773"/>
                        <a14:foregroundMark x1="48533" y1="54707" x2="54720" y2="55202"/>
                        <a14:foregroundMark x1="39200" y1="45471" x2="39200" y2="45471"/>
                        <a14:foregroundMark x1="40933" y1="45471" x2="42667" y2="46359"/>
                        <a14:foregroundMark x1="42400" y1="47247" x2="47067" y2="46714"/>
                        <a14:foregroundMark x1="71333" y1="64831" x2="71333" y2="64831"/>
                        <a14:foregroundMark x1="72267" y1="65187" x2="72267" y2="65187"/>
                        <a14:foregroundMark x1="72933" y1="62700" x2="72533" y2="62700"/>
                        <a14:foregroundMark x1="45333" y1="46714" x2="47067" y2="46714"/>
                        <a14:foregroundMark x1="43867" y1="47957" x2="43867" y2="47957"/>
                        <a14:foregroundMark x1="44400" y1="47957" x2="45333" y2="47957"/>
                        <a14:foregroundMark x1="43867" y1="47602" x2="42667" y2="47602"/>
                        <a14:foregroundMark x1="42667" y1="47602" x2="44400" y2="47602"/>
                        <a14:foregroundMark x1="44400" y1="47602" x2="44400" y2="47602"/>
                        <a14:backgroundMark x1="38833" y1="45471" x2="40000" y2="46359"/>
                        <a14:backgroundMark x1="34400" y1="42096" x2="38833" y2="45471"/>
                        <a14:backgroundMark x1="48267" y1="53996" x2="48921" y2="53927"/>
                        <a14:backgroundMark x1="24667" y1="50444" x2="33333" y2="50266"/>
                        <a14:backgroundMark x1="33333" y1="50266" x2="37600" y2="51865"/>
                        <a14:backgroundMark x1="54267" y1="52398" x2="61867" y2="53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99"/>
          <a:stretch/>
        </p:blipFill>
        <p:spPr>
          <a:xfrm>
            <a:off x="4490" y="1561513"/>
            <a:ext cx="6348357" cy="422030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12C2AA-B5E2-463C-940C-ABC1C52ED8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89" b="96000" l="9778" r="89778">
                        <a14:foregroundMark x1="60889" y1="9333" x2="60889" y2="9333"/>
                        <a14:foregroundMark x1="27111" y1="96000" x2="27111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2" y="3608954"/>
            <a:ext cx="2151173" cy="2151173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ECA497A7-0CCF-4EEB-8E12-05DFC68DE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632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9662">
        <p14:ripple/>
      </p:transition>
    </mc:Choice>
    <mc:Fallback>
      <p:transition spd="slow" advTm="196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D9D584-3FAB-4D4A-AC88-503900112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00" b="79600" l="800" r="99400">
                        <a14:foregroundMark x1="23600" y1="43200" x2="23600" y2="43200"/>
                        <a14:foregroundMark x1="600" y1="17800" x2="7200" y2="58000"/>
                        <a14:foregroundMark x1="7200" y1="58000" x2="16400" y2="42200"/>
                        <a14:foregroundMark x1="16400" y1="42200" x2="37600" y2="31400"/>
                        <a14:foregroundMark x1="37600" y1="31400" x2="45200" y2="29800"/>
                        <a14:foregroundMark x1="45200" y1="29800" x2="29600" y2="36200"/>
                        <a14:foregroundMark x1="29600" y1="36200" x2="16800" y2="37000"/>
                        <a14:foregroundMark x1="16800" y1="37000" x2="15400" y2="30800"/>
                        <a14:foregroundMark x1="15400" y1="30800" x2="21200" y2="25200"/>
                        <a14:foregroundMark x1="21200" y1="25200" x2="37200" y2="23600"/>
                        <a14:foregroundMark x1="37200" y1="23600" x2="82600" y2="38000"/>
                        <a14:foregroundMark x1="82600" y1="38000" x2="5200" y2="12200"/>
                        <a14:foregroundMark x1="5200" y1="12200" x2="11200" y2="10000"/>
                        <a14:foregroundMark x1="11200" y1="10000" x2="64200" y2="17600"/>
                        <a14:foregroundMark x1="64200" y1="17600" x2="77000" y2="24000"/>
                        <a14:foregroundMark x1="77000" y1="24000" x2="77400" y2="31400"/>
                        <a14:foregroundMark x1="77400" y1="31400" x2="87200" y2="26200"/>
                        <a14:foregroundMark x1="39200" y1="37000" x2="39400" y2="44800"/>
                        <a14:foregroundMark x1="39400" y1="44800" x2="51800" y2="46000"/>
                        <a14:foregroundMark x1="51800" y1="46000" x2="71600" y2="42800"/>
                        <a14:foregroundMark x1="71600" y1="42800" x2="29200" y2="47400"/>
                        <a14:foregroundMark x1="29200" y1="47400" x2="58800" y2="43200"/>
                        <a14:foregroundMark x1="58800" y1="43200" x2="52000" y2="45000"/>
                        <a14:foregroundMark x1="52000" y1="45000" x2="60400" y2="42600"/>
                        <a14:foregroundMark x1="60400" y1="42600" x2="42800" y2="51800"/>
                        <a14:foregroundMark x1="42800" y1="51800" x2="45600" y2="45800"/>
                        <a14:foregroundMark x1="45600" y1="45800" x2="52800" y2="44200"/>
                        <a14:foregroundMark x1="52800" y1="44200" x2="68000" y2="45200"/>
                        <a14:foregroundMark x1="68000" y1="45200" x2="77800" y2="49000"/>
                        <a14:foregroundMark x1="89916" y1="43781" x2="90800" y2="43400"/>
                        <a14:foregroundMark x1="87314" y1="44902" x2="89230" y2="44076"/>
                        <a14:foregroundMark x1="77800" y1="49000" x2="78079" y2="48880"/>
                        <a14:foregroundMark x1="90800" y1="43400" x2="89625" y2="46422"/>
                        <a14:foregroundMark x1="88094" y1="51669" x2="88600" y2="57400"/>
                        <a14:foregroundMark x1="88600" y1="57400" x2="93400" y2="62200"/>
                        <a14:foregroundMark x1="93400" y1="62200" x2="95000" y2="70600"/>
                        <a14:foregroundMark x1="95000" y1="70600" x2="93800" y2="77600"/>
                        <a14:foregroundMark x1="93800" y1="77600" x2="10000" y2="76200"/>
                        <a14:foregroundMark x1="10000" y1="76200" x2="4200" y2="71200"/>
                        <a14:foregroundMark x1="4200" y1="71200" x2="3800" y2="22000"/>
                        <a14:foregroundMark x1="3800" y1="22000" x2="10400" y2="20400"/>
                        <a14:foregroundMark x1="10400" y1="20400" x2="15000" y2="20600"/>
                        <a14:foregroundMark x1="72000" y1="19200" x2="85600" y2="19200"/>
                        <a14:foregroundMark x1="85600" y1="19200" x2="91600" y2="22400"/>
                        <a14:foregroundMark x1="91600" y1="22400" x2="95200" y2="31600"/>
                        <a14:foregroundMark x1="95200" y1="31600" x2="98400" y2="65800"/>
                        <a14:foregroundMark x1="65200" y1="17600" x2="99400" y2="18400"/>
                        <a14:foregroundMark x1="63800" y1="17200" x2="79600" y2="16600"/>
                        <a14:foregroundMark x1="79600" y1="16600" x2="94600" y2="17600"/>
                        <a14:foregroundMark x1="94600" y1="17600" x2="99400" y2="17200"/>
                        <a14:foregroundMark x1="400" y1="21000" x2="1400" y2="75800"/>
                        <a14:foregroundMark x1="1400" y1="75800" x2="7600" y2="80000"/>
                        <a14:foregroundMark x1="7600" y1="80000" x2="44400" y2="83200"/>
                        <a14:foregroundMark x1="44400" y1="83200" x2="66800" y2="81400"/>
                        <a14:foregroundMark x1="66800" y1="81400" x2="77200" y2="81400"/>
                        <a14:foregroundMark x1="77200" y1="81400" x2="95000" y2="78600"/>
                        <a14:foregroundMark x1="95000" y1="78600" x2="98200" y2="71800"/>
                        <a14:foregroundMark x1="98200" y1="71800" x2="96000" y2="65000"/>
                        <a14:foregroundMark x1="84400" y1="33800" x2="84400" y2="33800"/>
                        <a14:foregroundMark x1="32400" y1="78200" x2="39400" y2="78000"/>
                        <a14:foregroundMark x1="39400" y1="78000" x2="59600" y2="78600"/>
                        <a14:foregroundMark x1="59600" y1="78600" x2="52800" y2="77200"/>
                        <a14:foregroundMark x1="52800" y1="77200" x2="39600" y2="79000"/>
                        <a14:foregroundMark x1="39600" y1="79000" x2="46800" y2="82600"/>
                        <a14:foregroundMark x1="46800" y1="82600" x2="63000" y2="83200"/>
                        <a14:foregroundMark x1="63000" y1="83200" x2="55800" y2="79400"/>
                        <a14:foregroundMark x1="55800" y1="79400" x2="41800" y2="79800"/>
                        <a14:foregroundMark x1="41800" y1="79800" x2="39800" y2="78800"/>
                        <a14:foregroundMark x1="69800" y1="39400" x2="69800" y2="39400"/>
                        <a14:foregroundMark x1="800" y1="60600" x2="800" y2="75200"/>
                        <a14:foregroundMark x1="800" y1="75200" x2="5800" y2="79200"/>
                        <a14:foregroundMark x1="5800" y1="79200" x2="6000" y2="79200"/>
                        <a14:foregroundMark x1="6400" y1="58400" x2="6400" y2="58400"/>
                        <a14:foregroundMark x1="31200" y1="31800" x2="31200" y2="31800"/>
                        <a14:foregroundMark x1="31600" y1="31000" x2="31600" y2="31000"/>
                        <a14:foregroundMark x1="68400" y1="59600" x2="68800" y2="59600"/>
                        <a14:foregroundMark x1="68800" y1="60200" x2="68800" y2="60200"/>
                        <a14:foregroundMark x1="79400" y1="40400" x2="79400" y2="40400"/>
                        <a14:foregroundMark x1="68000" y1="35000" x2="66600" y2="33600"/>
                        <a14:foregroundMark x1="79000" y1="35800" x2="79000" y2="35800"/>
                        <a14:backgroundMark x1="46000" y1="53400" x2="48000" y2="55800"/>
                        <a14:backgroundMark x1="44600" y1="52000" x2="47000" y2="55400"/>
                        <a14:backgroundMark x1="45800" y1="52200" x2="45800" y2="52200"/>
                        <a14:backgroundMark x1="45800" y1="52200" x2="45800" y2="52200"/>
                        <a14:backgroundMark x1="44200" y1="52000" x2="47400" y2="55000"/>
                        <a14:backgroundMark x1="80800" y1="44400" x2="86200" y2="48200"/>
                        <a14:backgroundMark x1="86200" y1="48200" x2="86000" y2="47600"/>
                        <a14:backgroundMark x1="45800" y1="53400" x2="45800" y2="53400"/>
                        <a14:backgroundMark x1="45800" y1="53400" x2="45800" y2="53400"/>
                        <a14:backgroundMark x1="45800" y1="52200" x2="45800" y2="52200"/>
                        <a14:backgroundMark x1="45800" y1="52200" x2="45800" y2="52200"/>
                        <a14:backgroundMark x1="45800" y1="52200" x2="45800" y2="52200"/>
                        <a14:backgroundMark x1="85200" y1="45800" x2="85000" y2="47200"/>
                        <a14:backgroundMark x1="81200" y1="48200" x2="81200" y2="48200"/>
                        <a14:backgroundMark x1="81000" y1="48200" x2="81000" y2="48200"/>
                        <a14:backgroundMark x1="88800" y1="47600" x2="88800" y2="48800"/>
                        <a14:backgroundMark x1="87600" y1="48400" x2="87400" y2="47400"/>
                        <a14:backgroundMark x1="87400" y1="47400" x2="87400" y2="47400"/>
                        <a14:backgroundMark x1="89400" y1="48200" x2="89400" y2="48200"/>
                        <a14:backgroundMark x1="90200" y1="48800" x2="85200" y2="48800"/>
                        <a14:backgroundMark x1="80800" y1="47600" x2="80800" y2="47600"/>
                        <a14:backgroundMark x1="80400" y1="44000" x2="85000" y2="49200"/>
                        <a14:backgroundMark x1="85000" y1="49200" x2="80600" y2="44400"/>
                        <a14:backgroundMark x1="80600" y1="44400" x2="85000" y2="49200"/>
                        <a14:backgroundMark x1="85000" y1="49200" x2="81400" y2="47200"/>
                        <a14:backgroundMark x1="80600" y1="46200" x2="83400" y2="52400"/>
                        <a14:backgroundMark x1="83400" y1="52400" x2="89000" y2="46000"/>
                        <a14:backgroundMark x1="89000" y1="46000" x2="88200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78" b="19236"/>
          <a:stretch/>
        </p:blipFill>
        <p:spPr>
          <a:xfrm>
            <a:off x="152402" y="894596"/>
            <a:ext cx="7348330" cy="5310946"/>
          </a:xfrm>
          <a:ln w="3175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F204B8-5649-4A35-87AE-22795B3EAEBF}"/>
              </a:ext>
            </a:extLst>
          </p:cNvPr>
          <p:cNvSpPr/>
          <p:nvPr/>
        </p:nvSpPr>
        <p:spPr>
          <a:xfrm>
            <a:off x="7500732" y="894596"/>
            <a:ext cx="46912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C0FFE3-CA17-4F9F-9841-DB5EADF6C14A}"/>
              </a:ext>
            </a:extLst>
          </p:cNvPr>
          <p:cNvGrpSpPr/>
          <p:nvPr/>
        </p:nvGrpSpPr>
        <p:grpSpPr>
          <a:xfrm>
            <a:off x="4134679" y="894596"/>
            <a:ext cx="2776331" cy="1202396"/>
            <a:chOff x="3962401" y="756955"/>
            <a:chExt cx="2776331" cy="1285623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C6B77B6C-222C-4E77-A5F6-5B014F703C80}"/>
                </a:ext>
              </a:extLst>
            </p:cNvPr>
            <p:cNvSpPr/>
            <p:nvPr/>
          </p:nvSpPr>
          <p:spPr>
            <a:xfrm>
              <a:off x="3962401" y="1091405"/>
              <a:ext cx="1497496" cy="57750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n 9">
              <a:extLst>
                <a:ext uri="{FF2B5EF4-FFF2-40B4-BE49-F238E27FC236}">
                  <a16:creationId xmlns:a16="http://schemas.microsoft.com/office/drawing/2014/main" id="{8241ACAB-63F5-4768-9275-06DE1C052DB3}"/>
                </a:ext>
              </a:extLst>
            </p:cNvPr>
            <p:cNvSpPr/>
            <p:nvPr/>
          </p:nvSpPr>
          <p:spPr>
            <a:xfrm>
              <a:off x="5214730" y="756955"/>
              <a:ext cx="901146" cy="577504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AE6A5CA0-394C-4E35-AF6C-F26956E9D6EE}"/>
                </a:ext>
              </a:extLst>
            </p:cNvPr>
            <p:cNvSpPr/>
            <p:nvPr/>
          </p:nvSpPr>
          <p:spPr>
            <a:xfrm>
              <a:off x="4926496" y="1248135"/>
              <a:ext cx="1812236" cy="794443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AEFF366-EF53-4ED8-9606-C89471797C3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88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8552">
        <p14:prism isInverted="1"/>
      </p:transition>
    </mc:Choice>
    <mc:Fallback>
      <p:transition spd="slow" advTm="285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4.8|3.6|2.9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5|4|2.4|2.6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417</Words>
  <Application>Microsoft Office PowerPoint</Application>
  <PresentationFormat>Widescreen</PresentationFormat>
  <Paragraphs>19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Mục đích yêu cầu: - Bé biết xác định vị trí của đồ vật so với bạn khác: trên - dưới, trước – sau.</vt:lpstr>
      <vt:lpstr>Các bé cùng cô xác định vị trí đồ vật so với bạn bạn Doremon nhé!  - Phía trên bạn Doreamon có gì?  - Phía dưới bạn Doreamon có gì? </vt:lpstr>
      <vt:lpstr>- Phía trước bạn Doreamon có gì?  - Phía sau bạn Doreamon có gì?</vt:lpstr>
      <vt:lpstr>Bé hãy nói cho ba mẹ nghe:  + Phía trước con Khỉ là có gì? ( Bông hoa)  + Phía sau con Khỉ có gì?( Cây dừa)  + Phía dưới con khỉ là con gì? ( Con Cá sấu)  + Phía trên con Khỉ là con gì? ( Con Chim)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created xsi:type="dcterms:W3CDTF">2021-11-22T14:52:49Z</dcterms:created>
  <dcterms:modified xsi:type="dcterms:W3CDTF">2021-11-24T08:35:43Z</dcterms:modified>
</cp:coreProperties>
</file>